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80625" cy="3779838"/>
  <p:notesSz cx="6858000" cy="9144000"/>
  <p:defaultTextStyle>
    <a:defPPr>
      <a:defRPr lang="ja-JP"/>
    </a:defPPr>
    <a:lvl1pPr marL="0" algn="l" defTabSz="665226" rtl="0" eaLnBrk="1" latinLnBrk="0" hangingPunct="1">
      <a:defRPr kumimoji="1" sz="1310" kern="1200">
        <a:solidFill>
          <a:schemeClr val="tx1"/>
        </a:solidFill>
        <a:latin typeface="+mn-lt"/>
        <a:ea typeface="+mn-ea"/>
        <a:cs typeface="+mn-cs"/>
      </a:defRPr>
    </a:lvl1pPr>
    <a:lvl2pPr marL="332613" algn="l" defTabSz="665226" rtl="0" eaLnBrk="1" latinLnBrk="0" hangingPunct="1">
      <a:defRPr kumimoji="1" sz="1310" kern="1200">
        <a:solidFill>
          <a:schemeClr val="tx1"/>
        </a:solidFill>
        <a:latin typeface="+mn-lt"/>
        <a:ea typeface="+mn-ea"/>
        <a:cs typeface="+mn-cs"/>
      </a:defRPr>
    </a:lvl2pPr>
    <a:lvl3pPr marL="665226" algn="l" defTabSz="665226" rtl="0" eaLnBrk="1" latinLnBrk="0" hangingPunct="1">
      <a:defRPr kumimoji="1" sz="1310" kern="1200">
        <a:solidFill>
          <a:schemeClr val="tx1"/>
        </a:solidFill>
        <a:latin typeface="+mn-lt"/>
        <a:ea typeface="+mn-ea"/>
        <a:cs typeface="+mn-cs"/>
      </a:defRPr>
    </a:lvl3pPr>
    <a:lvl4pPr marL="997839" algn="l" defTabSz="665226" rtl="0" eaLnBrk="1" latinLnBrk="0" hangingPunct="1">
      <a:defRPr kumimoji="1" sz="1310" kern="1200">
        <a:solidFill>
          <a:schemeClr val="tx1"/>
        </a:solidFill>
        <a:latin typeface="+mn-lt"/>
        <a:ea typeface="+mn-ea"/>
        <a:cs typeface="+mn-cs"/>
      </a:defRPr>
    </a:lvl4pPr>
    <a:lvl5pPr marL="1330452" algn="l" defTabSz="665226" rtl="0" eaLnBrk="1" latinLnBrk="0" hangingPunct="1">
      <a:defRPr kumimoji="1" sz="1310" kern="1200">
        <a:solidFill>
          <a:schemeClr val="tx1"/>
        </a:solidFill>
        <a:latin typeface="+mn-lt"/>
        <a:ea typeface="+mn-ea"/>
        <a:cs typeface="+mn-cs"/>
      </a:defRPr>
    </a:lvl5pPr>
    <a:lvl6pPr marL="1663065" algn="l" defTabSz="665226" rtl="0" eaLnBrk="1" latinLnBrk="0" hangingPunct="1">
      <a:defRPr kumimoji="1" sz="1310" kern="1200">
        <a:solidFill>
          <a:schemeClr val="tx1"/>
        </a:solidFill>
        <a:latin typeface="+mn-lt"/>
        <a:ea typeface="+mn-ea"/>
        <a:cs typeface="+mn-cs"/>
      </a:defRPr>
    </a:lvl6pPr>
    <a:lvl7pPr marL="1995678" algn="l" defTabSz="665226" rtl="0" eaLnBrk="1" latinLnBrk="0" hangingPunct="1">
      <a:defRPr kumimoji="1" sz="1310" kern="1200">
        <a:solidFill>
          <a:schemeClr val="tx1"/>
        </a:solidFill>
        <a:latin typeface="+mn-lt"/>
        <a:ea typeface="+mn-ea"/>
        <a:cs typeface="+mn-cs"/>
      </a:defRPr>
    </a:lvl7pPr>
    <a:lvl8pPr marL="2328291" algn="l" defTabSz="665226" rtl="0" eaLnBrk="1" latinLnBrk="0" hangingPunct="1">
      <a:defRPr kumimoji="1" sz="1310" kern="1200">
        <a:solidFill>
          <a:schemeClr val="tx1"/>
        </a:solidFill>
        <a:latin typeface="+mn-lt"/>
        <a:ea typeface="+mn-ea"/>
        <a:cs typeface="+mn-cs"/>
      </a:defRPr>
    </a:lvl8pPr>
    <a:lvl9pPr marL="2660904" algn="l" defTabSz="665226" rtl="0" eaLnBrk="1" latinLnBrk="0" hangingPunct="1">
      <a:defRPr kumimoji="1" sz="131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58"/>
    <p:restoredTop sz="94613"/>
  </p:normalViewPr>
  <p:slideViewPr>
    <p:cSldViewPr snapToGrid="0" snapToObjects="1">
      <p:cViewPr varScale="1">
        <p:scale>
          <a:sx n="226" d="100"/>
          <a:sy n="226" d="100"/>
        </p:scale>
        <p:origin x="208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078" y="618599"/>
            <a:ext cx="7560469" cy="1315944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1985290"/>
            <a:ext cx="7560469" cy="912586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E8D2-D9E2-5449-97A2-99204032C043}" type="datetimeFigureOut">
              <a:t>2016/8/30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B1AE-6C11-DB4B-BE23-5BA6CB51D824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62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E8D2-D9E2-5449-97A2-99204032C043}" type="datetimeFigureOut">
              <a:t>2016/8/30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B1AE-6C11-DB4B-BE23-5BA6CB51D824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75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7" y="201241"/>
            <a:ext cx="2173635" cy="320323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3" y="201241"/>
            <a:ext cx="6394896" cy="320323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E8D2-D9E2-5449-97A2-99204032C043}" type="datetimeFigureOut">
              <a:t>2016/8/30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B1AE-6C11-DB4B-BE23-5BA6CB51D824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2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E8D2-D9E2-5449-97A2-99204032C043}" type="datetimeFigureOut">
              <a:t>2016/8/30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B1AE-6C11-DB4B-BE23-5BA6CB51D824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61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942335"/>
            <a:ext cx="8694539" cy="1572307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2529517"/>
            <a:ext cx="8694539" cy="826839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E8D2-D9E2-5449-97A2-99204032C043}" type="datetimeFigureOut">
              <a:t>2016/8/30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B1AE-6C11-DB4B-BE23-5BA6CB51D824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1006207"/>
            <a:ext cx="4284266" cy="2398272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1006207"/>
            <a:ext cx="4284266" cy="2398272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E8D2-D9E2-5449-97A2-99204032C043}" type="datetimeFigureOut">
              <a:t>2016/8/30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B1AE-6C11-DB4B-BE23-5BA6CB51D824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72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201242"/>
            <a:ext cx="8694539" cy="730594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926586"/>
            <a:ext cx="4264576" cy="454105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1380691"/>
            <a:ext cx="4264576" cy="203078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6" y="926586"/>
            <a:ext cx="4285579" cy="454105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6" y="1380691"/>
            <a:ext cx="4285579" cy="203078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E8D2-D9E2-5449-97A2-99204032C043}" type="datetimeFigureOut">
              <a:t>2016/8/30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B1AE-6C11-DB4B-BE23-5BA6CB51D824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99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E8D2-D9E2-5449-97A2-99204032C043}" type="datetimeFigureOut">
              <a:t>2016/8/30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B1AE-6C11-DB4B-BE23-5BA6CB51D824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09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E8D2-D9E2-5449-97A2-99204032C043}" type="datetimeFigureOut">
              <a:t>2016/8/30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B1AE-6C11-DB4B-BE23-5BA6CB51D824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2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251989"/>
            <a:ext cx="3251264" cy="881962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544227"/>
            <a:ext cx="5103316" cy="2686135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1133952"/>
            <a:ext cx="3251264" cy="2100785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E8D2-D9E2-5449-97A2-99204032C043}" type="datetimeFigureOut">
              <a:t>2016/8/30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B1AE-6C11-DB4B-BE23-5BA6CB51D824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1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251989"/>
            <a:ext cx="3251264" cy="881962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544227"/>
            <a:ext cx="5103316" cy="2686135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1133952"/>
            <a:ext cx="3251264" cy="2100785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E8D2-D9E2-5449-97A2-99204032C043}" type="datetimeFigureOut">
              <a:t>2016/8/30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B1AE-6C11-DB4B-BE23-5BA6CB51D824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09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201242"/>
            <a:ext cx="8694539" cy="730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1006207"/>
            <a:ext cx="8694539" cy="239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3503350"/>
            <a:ext cx="2268141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6E8D2-D9E2-5449-97A2-99204032C043}" type="datetimeFigureOut">
              <a:t>2016/8/30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3503350"/>
            <a:ext cx="3402211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3503350"/>
            <a:ext cx="2268141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6B1AE-6C11-DB4B-BE23-5BA6CB51D824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2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kumimoji="1"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53789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ＭＳ Ｐゴシック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Takuya Suzumura</dc:creator>
  <cp:lastModifiedBy>Takuya Suzumura</cp:lastModifiedBy>
  <cp:revision>1</cp:revision>
  <dcterms:created xsi:type="dcterms:W3CDTF">2016-08-30T06:59:51Z</dcterms:created>
  <dcterms:modified xsi:type="dcterms:W3CDTF">2016-08-30T07:00:34Z</dcterms:modified>
</cp:coreProperties>
</file>